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8" r:id="rId3"/>
    <p:sldId id="284" r:id="rId4"/>
    <p:sldId id="289" r:id="rId5"/>
    <p:sldId id="290" r:id="rId6"/>
    <p:sldId id="296" r:id="rId7"/>
    <p:sldId id="288" r:id="rId8"/>
    <p:sldId id="260" r:id="rId9"/>
    <p:sldId id="298" r:id="rId10"/>
    <p:sldId id="302" r:id="rId11"/>
    <p:sldId id="301" r:id="rId12"/>
    <p:sldId id="278" r:id="rId13"/>
  </p:sldIdLst>
  <p:sldSz cx="9144000" cy="5143500" type="screen16x9"/>
  <p:notesSz cx="6858000" cy="9144000"/>
  <p:embeddedFontLst>
    <p:embeddedFont>
      <p:font typeface="Caveat" panose="020B0604020202020204" charset="0"/>
      <p:regular r:id="rId15"/>
      <p:bold r:id="rId16"/>
    </p:embeddedFont>
    <p:embeddedFont>
      <p:font typeface="Amatic SC" panose="020B0604020202020204" charset="-79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2DB092-E869-4BAB-8044-AE9D2D7D9D36}">
  <a:tblStyle styleId="{182DB092-E869-4BAB-8044-AE9D2D7D9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0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7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2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200"/>
              <a:buFont typeface="Amatic SC"/>
              <a:buNone/>
              <a:defRPr sz="3200" b="1">
                <a:solidFill>
                  <a:srgbClr val="1C4587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Font typeface="Caveat"/>
              <a:buChar char="•"/>
              <a:defRPr sz="2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.habib.edu.pk@ak0685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t.habib.edu.pk@mm06886" TargetMode="External"/><Relationship Id="rId5" Type="http://schemas.openxmlformats.org/officeDocument/2006/relationships/hyperlink" Target="mailto:St.habib.edu.pk@lm06435" TargetMode="External"/><Relationship Id="rId4" Type="http://schemas.openxmlformats.org/officeDocument/2006/relationships/hyperlink" Target="mailto:St.habib.edu.pk@ak068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Bhuruz</a:t>
            </a:r>
            <a:br>
              <a:rPr lang="en" dirty="0" smtClean="0"/>
            </a:br>
            <a:r>
              <a:rPr lang="en" dirty="0" smtClean="0"/>
              <a:t>oop-project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29" r="4480"/>
          <a:stretch/>
        </p:blipFill>
        <p:spPr>
          <a:xfrm>
            <a:off x="1230659" y="350303"/>
            <a:ext cx="6765185" cy="44415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762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64" r="14191"/>
          <a:stretch/>
        </p:blipFill>
        <p:spPr>
          <a:xfrm>
            <a:off x="728768" y="357187"/>
            <a:ext cx="7734587" cy="44291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95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4294967295"/>
          </p:nvPr>
        </p:nvSpPr>
        <p:spPr>
          <a:xfrm>
            <a:off x="1925050" y="2401975"/>
            <a:ext cx="5354400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</a:t>
            </a:r>
            <a:r>
              <a:rPr lang="en" dirty="0" smtClean="0"/>
              <a:t>email us at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3"/>
              </a:rPr>
              <a:t>S</a:t>
            </a:r>
            <a:r>
              <a:rPr lang="en" sz="2000" dirty="0">
                <a:hlinkClick r:id="rId3"/>
              </a:rPr>
              <a:t>t.habib.edu.pk@</a:t>
            </a:r>
            <a:r>
              <a:rPr lang="en-US" sz="2000" dirty="0">
                <a:hlinkClick r:id="rId3"/>
              </a:rPr>
              <a:t>ak06857</a:t>
            </a:r>
            <a:r>
              <a:rPr lang="en-US" sz="2000" dirty="0"/>
              <a:t> – Ali </a:t>
            </a:r>
            <a:r>
              <a:rPr lang="en-US" sz="2000" dirty="0" err="1"/>
              <a:t>Asghar</a:t>
            </a:r>
            <a:r>
              <a:rPr lang="en-US" sz="2000" dirty="0"/>
              <a:t> </a:t>
            </a:r>
            <a:r>
              <a:rPr lang="en-US" sz="2000" dirty="0" err="1"/>
              <a:t>Kerai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4"/>
              </a:rPr>
              <a:t>S</a:t>
            </a:r>
            <a:r>
              <a:rPr lang="en" sz="2000" dirty="0">
                <a:hlinkClick r:id="rId4"/>
              </a:rPr>
              <a:t>t.habib.edu.pk@</a:t>
            </a:r>
            <a:r>
              <a:rPr lang="en-US" sz="2000" dirty="0">
                <a:hlinkClick r:id="rId4"/>
              </a:rPr>
              <a:t>ak06865</a:t>
            </a:r>
            <a:r>
              <a:rPr lang="en-US" sz="2000" dirty="0"/>
              <a:t> – </a:t>
            </a:r>
            <a:r>
              <a:rPr lang="en-US" sz="2000" dirty="0" err="1"/>
              <a:t>Areeb</a:t>
            </a:r>
            <a:r>
              <a:rPr lang="en-US" sz="2000" dirty="0"/>
              <a:t> Adnan Khan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5"/>
              </a:rPr>
              <a:t>S</a:t>
            </a:r>
            <a:r>
              <a:rPr lang="en" sz="2000" dirty="0">
                <a:hlinkClick r:id="rId5"/>
              </a:rPr>
              <a:t>t.habib.edu.pk@</a:t>
            </a:r>
            <a:r>
              <a:rPr lang="en-US" sz="2000" dirty="0">
                <a:hlinkClick r:id="rId5"/>
              </a:rPr>
              <a:t>lm06435</a:t>
            </a:r>
            <a:r>
              <a:rPr lang="en-US" sz="2000" dirty="0"/>
              <a:t> – </a:t>
            </a:r>
            <a:r>
              <a:rPr lang="en-US" sz="2000" dirty="0" err="1"/>
              <a:t>Lakshman</a:t>
            </a:r>
            <a:r>
              <a:rPr lang="en-US" sz="2000" dirty="0"/>
              <a:t> </a:t>
            </a:r>
            <a:r>
              <a:rPr lang="en-US" sz="2000" dirty="0" err="1"/>
              <a:t>Maheshwari</a:t>
            </a:r>
            <a:endParaRPr lang="en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dirty="0">
                <a:hlinkClick r:id="rId6"/>
              </a:rPr>
              <a:t>S</a:t>
            </a:r>
            <a:r>
              <a:rPr lang="en" sz="2000" dirty="0">
                <a:hlinkClick r:id="rId6"/>
              </a:rPr>
              <a:t>t.habib.edu.pk@mm06886</a:t>
            </a:r>
            <a:r>
              <a:rPr lang="en" sz="2000" dirty="0"/>
              <a:t> – Muhammad Jazzel Mehmood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262" name="Google Shape;262;p33"/>
          <p:cNvSpPr/>
          <p:nvPr/>
        </p:nvSpPr>
        <p:spPr>
          <a:xfrm>
            <a:off x="1925049" y="547750"/>
            <a:ext cx="2077338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2204138" y="1028875"/>
            <a:ext cx="1411500" cy="68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Hello!</a:t>
            </a:r>
            <a:endParaRPr sz="4800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294967295"/>
          </p:nvPr>
        </p:nvSpPr>
        <p:spPr>
          <a:xfrm>
            <a:off x="1739419" y="2388224"/>
            <a:ext cx="5637657" cy="14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We are Team Bhuruz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You </a:t>
            </a:r>
            <a:r>
              <a:rPr lang="en" dirty="0"/>
              <a:t>can find </a:t>
            </a:r>
            <a:r>
              <a:rPr lang="en" dirty="0" smtClean="0"/>
              <a:t>us </a:t>
            </a:r>
            <a:r>
              <a:rPr lang="en" dirty="0"/>
              <a:t>at </a:t>
            </a:r>
            <a:endParaRPr lang="en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hlinkClick r:id="rId3"/>
              </a:rPr>
              <a:t>S</a:t>
            </a:r>
            <a:r>
              <a:rPr lang="en" dirty="0" smtClean="0">
                <a:hlinkClick r:id="rId3"/>
              </a:rPr>
              <a:t>t.habib.edu.pk@</a:t>
            </a:r>
            <a:r>
              <a:rPr lang="en-US" dirty="0" smtClean="0">
                <a:hlinkClick r:id="rId3"/>
              </a:rPr>
              <a:t>ak06857</a:t>
            </a:r>
            <a:r>
              <a:rPr lang="en-US" dirty="0" smtClean="0"/>
              <a:t> – Ali </a:t>
            </a:r>
            <a:r>
              <a:rPr lang="en-US" dirty="0" err="1" smtClean="0"/>
              <a:t>Asghar</a:t>
            </a:r>
            <a:r>
              <a:rPr lang="en-US" dirty="0" smtClean="0"/>
              <a:t> </a:t>
            </a:r>
            <a:r>
              <a:rPr lang="en-US" dirty="0" err="1" smtClean="0"/>
              <a:t>Kerai</a:t>
            </a:r>
            <a:endParaRPr lang="en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4"/>
              </a:rPr>
              <a:t>S</a:t>
            </a:r>
            <a:r>
              <a:rPr lang="en" dirty="0">
                <a:hlinkClick r:id="rId4"/>
              </a:rPr>
              <a:t>t.habib.edu.pk</a:t>
            </a:r>
            <a:r>
              <a:rPr lang="en" dirty="0" smtClean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ak06865</a:t>
            </a:r>
            <a:r>
              <a:rPr lang="en-US" dirty="0" smtClean="0"/>
              <a:t> – </a:t>
            </a:r>
            <a:r>
              <a:rPr lang="en-US" dirty="0" err="1" smtClean="0"/>
              <a:t>Areeb</a:t>
            </a:r>
            <a:r>
              <a:rPr lang="en-US" dirty="0" smtClean="0"/>
              <a:t> Adnan Khan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5"/>
              </a:rPr>
              <a:t>S</a:t>
            </a:r>
            <a:r>
              <a:rPr lang="en" dirty="0">
                <a:hlinkClick r:id="rId5"/>
              </a:rPr>
              <a:t>t.habib.edu.pk</a:t>
            </a:r>
            <a:r>
              <a:rPr lang="en" dirty="0" smtClean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lm06435</a:t>
            </a:r>
            <a:r>
              <a:rPr lang="en-US" dirty="0" smtClean="0"/>
              <a:t> – </a:t>
            </a:r>
            <a:r>
              <a:rPr lang="en-US" dirty="0" err="1" smtClean="0"/>
              <a:t>Lakshman</a:t>
            </a:r>
            <a:r>
              <a:rPr lang="en-US" dirty="0" smtClean="0"/>
              <a:t> </a:t>
            </a:r>
            <a:r>
              <a:rPr lang="en-US" dirty="0" err="1" smtClean="0"/>
              <a:t>Maheshwari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hlinkClick r:id="rId6"/>
              </a:rPr>
              <a:t>S</a:t>
            </a:r>
            <a:r>
              <a:rPr lang="en" dirty="0" smtClean="0">
                <a:hlinkClick r:id="rId6"/>
              </a:rPr>
              <a:t>t.habib.edu.pk@mm06886</a:t>
            </a:r>
            <a:r>
              <a:rPr lang="en" dirty="0" smtClean="0"/>
              <a:t> – Muhammad Jazzel Mehmood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925059" y="547745"/>
            <a:ext cx="1817263" cy="1674422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1.Finallized</a:t>
            </a:r>
            <a:r>
              <a:rPr lang="en-US" dirty="0" smtClean="0"/>
              <a:t> </a:t>
            </a:r>
            <a:r>
              <a:rPr lang="en" dirty="0" smtClean="0"/>
              <a:t>Assets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Background, Objects and Maps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4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91" y="426261"/>
            <a:ext cx="2523723" cy="2523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07" y="1086279"/>
            <a:ext cx="2669816" cy="2669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24" y="2004745"/>
            <a:ext cx="2642319" cy="2642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811273" y="316259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Easy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9354" y="956798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Medium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3691" y="1789301"/>
            <a:ext cx="1285660" cy="43088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Caveat" panose="020B0604020202020204" charset="0"/>
              </a:rPr>
              <a:t>Hard</a:t>
            </a:r>
            <a:endParaRPr lang="en-US" sz="2200" b="1" dirty="0">
              <a:solidFill>
                <a:schemeClr val="bg1"/>
              </a:solidFill>
              <a:latin typeface="Cave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6" y="2204024"/>
            <a:ext cx="4303737" cy="22235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94" y="461498"/>
            <a:ext cx="3530334" cy="2353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58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</a:t>
            </a:r>
            <a:r>
              <a:rPr lang="en-US" dirty="0" smtClean="0"/>
              <a:t>Screens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Splash Screen, Level Select &amp;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Credits Screen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1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2412" r="5071" b="5578"/>
          <a:stretch/>
        </p:blipFill>
        <p:spPr>
          <a:xfrm>
            <a:off x="6443724" y="170947"/>
            <a:ext cx="2419209" cy="1379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52" y="3442948"/>
            <a:ext cx="2716151" cy="1501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Arrow Connector 10"/>
          <p:cNvCxnSpPr>
            <a:stCxn id="5" idx="3"/>
            <a:endCxn id="3" idx="1"/>
          </p:cNvCxnSpPr>
          <p:nvPr/>
        </p:nvCxnSpPr>
        <p:spPr>
          <a:xfrm flipV="1">
            <a:off x="5721118" y="860664"/>
            <a:ext cx="722606" cy="6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8" idx="3"/>
            <a:endCxn id="7" idx="1"/>
          </p:cNvCxnSpPr>
          <p:nvPr/>
        </p:nvCxnSpPr>
        <p:spPr>
          <a:xfrm>
            <a:off x="2509815" y="2596225"/>
            <a:ext cx="3785437" cy="1597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3"/>
            <a:endCxn id="7" idx="1"/>
          </p:cNvCxnSpPr>
          <p:nvPr/>
        </p:nvCxnSpPr>
        <p:spPr>
          <a:xfrm flipV="1">
            <a:off x="3528876" y="4193588"/>
            <a:ext cx="2766376" cy="85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3"/>
            <a:endCxn id="7" idx="1"/>
          </p:cNvCxnSpPr>
          <p:nvPr/>
        </p:nvCxnSpPr>
        <p:spPr>
          <a:xfrm>
            <a:off x="5850209" y="2718166"/>
            <a:ext cx="445043" cy="1475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40" y="1993244"/>
            <a:ext cx="2591369" cy="1449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6" name="Straight Arrow Connector 35"/>
          <p:cNvCxnSpPr>
            <a:stCxn id="6" idx="2"/>
            <a:endCxn id="9" idx="1"/>
          </p:cNvCxnSpPr>
          <p:nvPr/>
        </p:nvCxnSpPr>
        <p:spPr>
          <a:xfrm>
            <a:off x="1439020" y="1556017"/>
            <a:ext cx="1819820" cy="1162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23" y="3614570"/>
            <a:ext cx="2383753" cy="1329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9" name="Straight Arrow Connector 38"/>
          <p:cNvCxnSpPr>
            <a:stCxn id="6" idx="2"/>
            <a:endCxn id="4" idx="0"/>
          </p:cNvCxnSpPr>
          <p:nvPr/>
        </p:nvCxnSpPr>
        <p:spPr>
          <a:xfrm>
            <a:off x="1439020" y="1556017"/>
            <a:ext cx="897980" cy="2058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26" y="1997840"/>
            <a:ext cx="2141589" cy="1196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Straight Arrow Connector 32"/>
          <p:cNvCxnSpPr>
            <a:stCxn id="6" idx="2"/>
            <a:endCxn id="8" idx="0"/>
          </p:cNvCxnSpPr>
          <p:nvPr/>
        </p:nvCxnSpPr>
        <p:spPr>
          <a:xfrm>
            <a:off x="1439020" y="1556017"/>
            <a:ext cx="1" cy="441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1823" r="4444" b="5203"/>
          <a:stretch/>
        </p:blipFill>
        <p:spPr>
          <a:xfrm>
            <a:off x="239764" y="176422"/>
            <a:ext cx="2398512" cy="1379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Arrow Connector 14"/>
          <p:cNvCxnSpPr>
            <a:stCxn id="5" idx="1"/>
            <a:endCxn id="6" idx="3"/>
          </p:cNvCxnSpPr>
          <p:nvPr/>
        </p:nvCxnSpPr>
        <p:spPr>
          <a:xfrm flipH="1" flipV="1">
            <a:off x="2638276" y="866220"/>
            <a:ext cx="620564" cy="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" t="2157" r="4753" b="4776"/>
          <a:stretch/>
        </p:blipFill>
        <p:spPr>
          <a:xfrm>
            <a:off x="3258840" y="155797"/>
            <a:ext cx="2462278" cy="1422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91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</a:t>
            </a:r>
            <a:r>
              <a:rPr lang="en-US" dirty="0" smtClean="0"/>
              <a:t>Testing finishes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 State</a:t>
            </a:r>
            <a:r>
              <a:rPr lang="en" dirty="0" smtClean="0"/>
              <a:t>, Level Select, </a:t>
            </a:r>
            <a:r>
              <a:rPr lang="en" dirty="0" smtClean="0"/>
              <a:t>Screen Transitions </a:t>
            </a:r>
            <a:endParaRPr lang="en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Vehicle Movement, Obstacles Creation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Collision Detection…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 smtClean="0"/>
              <a:t>. </a:t>
            </a:r>
            <a:r>
              <a:rPr lang="en" dirty="0" smtClean="0"/>
              <a:t>Updated uml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inallized functions, classes &amp; attributes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08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134</Words>
  <Application>Microsoft Office PowerPoint</Application>
  <PresentationFormat>On-screen Show (16:9)</PresentationFormat>
  <Paragraphs>36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Caveat</vt:lpstr>
      <vt:lpstr>Amatic SC</vt:lpstr>
      <vt:lpstr>Arial</vt:lpstr>
      <vt:lpstr>Kate template</vt:lpstr>
      <vt:lpstr>Bhuruz oop-project</vt:lpstr>
      <vt:lpstr>Hello!</vt:lpstr>
      <vt:lpstr>1.Finallized Assets</vt:lpstr>
      <vt:lpstr>PowerPoint Presentation</vt:lpstr>
      <vt:lpstr>PowerPoint Presentation</vt:lpstr>
      <vt:lpstr>2.Screens</vt:lpstr>
      <vt:lpstr>PowerPoint Presentation</vt:lpstr>
      <vt:lpstr>3.Testing finishes</vt:lpstr>
      <vt:lpstr>4. Updated uml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Bhuruz oop-project</dc:title>
  <cp:lastModifiedBy>Muhammed Jazzel Mehmood</cp:lastModifiedBy>
  <cp:revision>53</cp:revision>
  <dcterms:modified xsi:type="dcterms:W3CDTF">2022-04-25T20:04:22Z</dcterms:modified>
</cp:coreProperties>
</file>